
<file path=[Content_Types].xml><?xml version="1.0" encoding="utf-8"?>
<Types xmlns="http://schemas.openxmlformats.org/package/2006/content-types">
  <Default Extension="png" ContentType="image/png"/>
  <Default Extension="pdf" ContentType="image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7775575" cy="1090771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CB9"/>
    <a:srgbClr val="FFF24A"/>
    <a:srgbClr val="320500"/>
    <a:srgbClr val="93BD00"/>
    <a:srgbClr val="75BCE3"/>
    <a:srgbClr val="009C92"/>
    <a:srgbClr val="009BD5"/>
    <a:srgbClr val="93BD3B"/>
    <a:srgbClr val="CC555D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46" d="100"/>
          <a:sy n="46" d="100"/>
        </p:scale>
        <p:origin x="2214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85369" cy="500708"/>
          </a:xfrm>
          <a:prstGeom prst="rect">
            <a:avLst/>
          </a:prstGeom>
        </p:spPr>
        <p:txBody>
          <a:bodyPr vert="horz" lIns="86942" tIns="43472" rIns="86942" bIns="4347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6" y="0"/>
            <a:ext cx="2985369" cy="500708"/>
          </a:xfrm>
          <a:prstGeom prst="rect">
            <a:avLst/>
          </a:prstGeom>
        </p:spPr>
        <p:txBody>
          <a:bodyPr vert="horz" lIns="86942" tIns="43472" rIns="86942" bIns="4347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2018/6/12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516490"/>
            <a:ext cx="2985369" cy="500707"/>
          </a:xfrm>
          <a:prstGeom prst="rect">
            <a:avLst/>
          </a:prstGeom>
        </p:spPr>
        <p:txBody>
          <a:bodyPr vert="horz" lIns="86942" tIns="43472" rIns="86942" bIns="4347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6" y="9516490"/>
            <a:ext cx="2985369" cy="500707"/>
          </a:xfrm>
          <a:prstGeom prst="rect">
            <a:avLst/>
          </a:prstGeom>
        </p:spPr>
        <p:txBody>
          <a:bodyPr vert="horz" lIns="86942" tIns="43472" rIns="86942" bIns="4347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674"/>
          </a:xfrm>
          <a:prstGeom prst="rect">
            <a:avLst/>
          </a:prstGeom>
        </p:spPr>
        <p:txBody>
          <a:bodyPr vert="horz" lIns="92386" tIns="46194" rIns="92386" bIns="4619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7" y="3"/>
            <a:ext cx="2984870" cy="502674"/>
          </a:xfrm>
          <a:prstGeom prst="rect">
            <a:avLst/>
          </a:prstGeom>
        </p:spPr>
        <p:txBody>
          <a:bodyPr vert="horz" lIns="92386" tIns="46194" rIns="92386" bIns="46194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2018/6/12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6" tIns="46194" rIns="92386" bIns="4619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9"/>
            <a:ext cx="5510530" cy="3944868"/>
          </a:xfrm>
          <a:prstGeom prst="rect">
            <a:avLst/>
          </a:prstGeom>
        </p:spPr>
        <p:txBody>
          <a:bodyPr vert="horz" lIns="92386" tIns="46194" rIns="92386" bIns="461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6044"/>
            <a:ext cx="2984870" cy="502673"/>
          </a:xfrm>
          <a:prstGeom prst="rect">
            <a:avLst/>
          </a:prstGeom>
        </p:spPr>
        <p:txBody>
          <a:bodyPr vert="horz" lIns="92386" tIns="46194" rIns="92386" bIns="4619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7" y="9516044"/>
            <a:ext cx="2984870" cy="502673"/>
          </a:xfrm>
          <a:prstGeom prst="rect">
            <a:avLst/>
          </a:prstGeom>
        </p:spPr>
        <p:txBody>
          <a:bodyPr vert="horz" lIns="92386" tIns="46194" rIns="92386" bIns="46194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pd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50" y="107950"/>
            <a:ext cx="7559675" cy="10691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79388"/>
            <a:ext cx="7416800" cy="105489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5413" y="7237413"/>
            <a:ext cx="7542212" cy="222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3675" y="10188575"/>
            <a:ext cx="7345363" cy="3333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-22225" y="4989513"/>
            <a:ext cx="77771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1895475" y="2957513"/>
            <a:ext cx="3983038" cy="19034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POINT1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テンプレートのサイズは黒の枠</a:t>
            </a:r>
            <a:endParaRPr lang="en-US" altLang="ja-JP" sz="18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(303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×216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1895475" y="5210175"/>
            <a:ext cx="3983038" cy="19018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POINT2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印刷物の仕上がりサイズは赤の枠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1895475" y="7597775"/>
            <a:ext cx="3983038" cy="23923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POINT</a:t>
            </a:r>
            <a:r>
              <a:rPr lang="ja-JP" altLang="en-US" sz="20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３</a:t>
            </a:r>
            <a:endParaRPr lang="en-US" altLang="ja-JP" sz="20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文字・イラスト・写真の絵柄等、</a:t>
            </a:r>
            <a:endParaRPr lang="en-US" altLang="ja-JP" sz="18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仕上がりで切れてはいけない部分は</a:t>
            </a:r>
            <a:endParaRPr lang="en-US" altLang="ja-JP" sz="1800" b="1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青の枠（</a:t>
            </a:r>
            <a:r>
              <a:rPr lang="en-US" altLang="ja-JP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293</a:t>
            </a: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×206</a:t>
            </a:r>
            <a:r>
              <a:rPr lang="ja-JP" altLang="en-US" sz="1800" b="1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㎜）の中に収めてください。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57250" y="1004888"/>
            <a:ext cx="6096000" cy="1173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このテンプレートは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(297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</a:t>
            </a:r>
            <a:r>
              <a:rPr lang="en-US" altLang="ja-JP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×210</a:t>
            </a: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㎜）の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印刷物を作る為のテンプレートです。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HG丸ｺﾞｼｯｸM-PRO" pitchFamily="50" charset="-128"/>
                <a:ea typeface="HG丸ｺﾞｼｯｸM-PRO" pitchFamily="50" charset="-128"/>
              </a:rPr>
              <a:t>ご利用にあたっては「ご利用ガイド」をお読みください。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5625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761" y="262422"/>
            <a:ext cx="7021513" cy="10031413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014887" y="9490766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821861" y="671820"/>
            <a:ext cx="428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いくつになっても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5907394" y="5959228"/>
            <a:ext cx="10287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97550" y="631825"/>
            <a:ext cx="1174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参加料・保育料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35301" y="2368476"/>
            <a:ext cx="661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温 </a:t>
            </a:r>
            <a:r>
              <a:rPr kumimoji="1" lang="ja-JP" altLang="en-US" sz="5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活 無 料 体 験 会</a:t>
            </a:r>
          </a:p>
        </p:txBody>
      </p:sp>
      <p:grpSp>
        <p:nvGrpSpPr>
          <p:cNvPr id="165" name="グループ化 164"/>
          <p:cNvGrpSpPr/>
          <p:nvPr/>
        </p:nvGrpSpPr>
        <p:grpSpPr>
          <a:xfrm>
            <a:off x="1014887" y="8663464"/>
            <a:ext cx="1029840" cy="604361"/>
            <a:chOff x="1014889" y="9387364"/>
            <a:chExt cx="1029840" cy="604361"/>
          </a:xfrm>
        </p:grpSpPr>
        <p:cxnSp>
          <p:nvCxnSpPr>
            <p:cNvPr id="166" name="直線コネクタ 165"/>
            <p:cNvCxnSpPr/>
            <p:nvPr/>
          </p:nvCxnSpPr>
          <p:spPr>
            <a:xfrm>
              <a:off x="101488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/>
            <p:nvPr/>
          </p:nvCxnSpPr>
          <p:spPr>
            <a:xfrm>
              <a:off x="2044729" y="9387364"/>
              <a:ext cx="0" cy="604361"/>
            </a:xfrm>
            <a:prstGeom prst="line">
              <a:avLst/>
            </a:prstGeom>
            <a:ln w="19050">
              <a:solidFill>
                <a:srgbClr val="DD9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正方形/長方形 185"/>
          <p:cNvSpPr/>
          <p:nvPr/>
        </p:nvSpPr>
        <p:spPr>
          <a:xfrm>
            <a:off x="2381250" y="8947918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2381250" y="9194675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5085090" y="8530824"/>
            <a:ext cx="1569086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kumimoji="1" lang="ja-JP" altLang="en-US" sz="1100" spc="-1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5" name="円/楕円 194"/>
          <p:cNvSpPr/>
          <p:nvPr/>
        </p:nvSpPr>
        <p:spPr>
          <a:xfrm>
            <a:off x="758825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699625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363204" y="1027250"/>
            <a:ext cx="43505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8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美＆</a:t>
            </a:r>
            <a:r>
              <a:rPr lang="en-US" altLang="ja-JP" sz="58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BODY</a:t>
            </a:r>
          </a:p>
          <a:p>
            <a:pPr algn="r"/>
            <a:r>
              <a:rPr kumimoji="1" lang="ja-JP" altLang="en-US" sz="24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美人温活生活始めませんか？</a:t>
            </a:r>
            <a:endParaRPr kumimoji="1" lang="ja-JP" altLang="en-US" sz="2400" dirty="0">
              <a:solidFill>
                <a:srgbClr val="585858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EA9588-E68B-41F1-A3DA-72B7969C0968}"/>
              </a:ext>
            </a:extLst>
          </p:cNvPr>
          <p:cNvSpPr txBox="1"/>
          <p:nvPr/>
        </p:nvSpPr>
        <p:spPr>
          <a:xfrm>
            <a:off x="1264485" y="3322256"/>
            <a:ext cx="6432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平成</a:t>
            </a:r>
            <a:r>
              <a:rPr kumimoji="1" lang="en-US" altLang="ja-JP" sz="4000" dirty="0"/>
              <a:t>30</a:t>
            </a:r>
            <a:r>
              <a:rPr kumimoji="1" lang="ja-JP" altLang="en-US" sz="4000" dirty="0"/>
              <a:t>年　月　 日（　　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E3F43E2-099C-4B70-960B-3ED01047C1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7269509"/>
            <a:ext cx="2794656" cy="2336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432110-BA79-4BA0-848D-A86F4D0C1882}"/>
              </a:ext>
            </a:extLst>
          </p:cNvPr>
          <p:cNvSpPr txBox="1"/>
          <p:nvPr/>
        </p:nvSpPr>
        <p:spPr>
          <a:xfrm flipH="1">
            <a:off x="4105829" y="5530487"/>
            <a:ext cx="4004564" cy="381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lang="ja-JP" altLang="en-US" sz="4400" dirty="0"/>
              <a:t>「着るだけ」</a:t>
            </a:r>
            <a:endParaRPr lang="en-US" altLang="ja-JP" sz="4400" dirty="0"/>
          </a:p>
          <a:p>
            <a:r>
              <a:rPr lang="ja-JP" altLang="en-US" sz="4400" dirty="0"/>
              <a:t>「寝るだけ」</a:t>
            </a:r>
            <a:endParaRPr lang="en-US" altLang="ja-JP" sz="4400" dirty="0"/>
          </a:p>
          <a:p>
            <a:r>
              <a:rPr lang="ja-JP" altLang="en-US" sz="4400" dirty="0"/>
              <a:t>「履くだけ」</a:t>
            </a:r>
            <a:endParaRPr lang="en-US" altLang="ja-JP" sz="4400" dirty="0"/>
          </a:p>
          <a:p>
            <a:r>
              <a:rPr kumimoji="1" lang="ja-JP" altLang="en-US" sz="4400" dirty="0"/>
              <a:t>体温</a:t>
            </a:r>
            <a:r>
              <a:rPr kumimoji="1" lang="en-US" altLang="ja-JP" sz="4400" dirty="0"/>
              <a:t>UP!</a:t>
            </a:r>
          </a:p>
          <a:p>
            <a:r>
              <a:rPr lang="ja-JP" altLang="en-US" sz="4400" dirty="0"/>
              <a:t>驚きの効果！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29A887-67ED-4A4C-8C8D-7562A179D279}"/>
              </a:ext>
            </a:extLst>
          </p:cNvPr>
          <p:cNvSpPr txBox="1"/>
          <p:nvPr/>
        </p:nvSpPr>
        <p:spPr>
          <a:xfrm>
            <a:off x="2547920" y="3852214"/>
            <a:ext cx="580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毎日の健康サポート！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59D8A3-36D0-4FF2-831E-F421BFCC295B}"/>
              </a:ext>
            </a:extLst>
          </p:cNvPr>
          <p:cNvSpPr txBox="1"/>
          <p:nvPr/>
        </p:nvSpPr>
        <p:spPr>
          <a:xfrm>
            <a:off x="3821789" y="5128667"/>
            <a:ext cx="382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☆ムクミ・冷え・解消法☆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FBDB1F5-938D-4D5C-AEBF-31B3E5C22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709471" y="6973121"/>
            <a:ext cx="2114432" cy="2114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09AE82-5D59-452A-B706-AB22B31540BF}"/>
              </a:ext>
            </a:extLst>
          </p:cNvPr>
          <p:cNvSpPr txBox="1"/>
          <p:nvPr/>
        </p:nvSpPr>
        <p:spPr>
          <a:xfrm flipH="1">
            <a:off x="1953663" y="9642398"/>
            <a:ext cx="4655585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お問合先　　（株）オーシャン</a:t>
            </a:r>
            <a:r>
              <a:rPr kumimoji="1" lang="en-US" altLang="ja-JP" b="1" dirty="0"/>
              <a:t>LALA</a:t>
            </a:r>
            <a:r>
              <a:rPr kumimoji="1" lang="ja-JP" altLang="en-US" b="1" dirty="0"/>
              <a:t>木更津</a:t>
            </a:r>
            <a:endParaRPr kumimoji="1" lang="en-US" altLang="ja-JP" b="1" dirty="0"/>
          </a:p>
          <a:p>
            <a:r>
              <a:rPr lang="ja-JP" altLang="en-US" b="1" dirty="0"/>
              <a:t>　担当　　　　　福永　　</a:t>
            </a:r>
            <a:r>
              <a:rPr lang="en-US" altLang="ja-JP" b="1" dirty="0"/>
              <a:t>090-3210-8474</a:t>
            </a:r>
          </a:p>
          <a:p>
            <a:r>
              <a:rPr lang="ja-JP" altLang="en-US" b="1" dirty="0"/>
              <a:t>　　</a:t>
            </a:r>
            <a:r>
              <a:rPr lang="ja-JP" altLang="en-US" dirty="0"/>
              <a:t>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5446" y="4551117"/>
            <a:ext cx="3116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ホルミシス体験♪</a:t>
            </a:r>
            <a:endParaRPr kumimoji="1" lang="ja-JP" altLang="en-US" sz="28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28" y="5033919"/>
            <a:ext cx="2492869" cy="2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ユーザー設定</PresentationFormat>
  <Paragraphs>35</Paragraphs>
  <Slides>2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HG丸ｺﾞｼｯｸM-PRO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2018-06-12T08:43:11Z</dcterms:modified>
</cp:coreProperties>
</file>